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 fontScale="90000"/>
          </a:bodyPr>
          <a:lstStyle/>
          <a:p>
            <a:pPr algn="l"/>
            <a:r>
              <a:rPr lang="da-DK" sz="2200" b="1" dirty="0" smtClean="0"/>
              <a:t>Gråvejr. Hundekoldt</a:t>
            </a:r>
            <a:br>
              <a:rPr lang="da-DK" sz="2200" b="1" dirty="0" smtClean="0"/>
            </a:br>
            <a:r>
              <a:rPr lang="da-DK" sz="1800" dirty="0" smtClean="0"/>
              <a:t>Tekst: Mogens Lorentzen 1936	Musik: </a:t>
            </a:r>
            <a:r>
              <a:rPr lang="da-DK" sz="1800" dirty="0" err="1" smtClean="0"/>
              <a:t>Knudaage</a:t>
            </a:r>
            <a:r>
              <a:rPr lang="da-DK" sz="1800" dirty="0" smtClean="0"/>
              <a:t> Riisager 1929-30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076056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Gråvejr. Hundekoldt.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Sne på alle tage.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Solen er nede på lave volt.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Ved du, hvad får vi i februar?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Længer’ og længere dage!</a:t>
            </a:r>
            <a:endParaRPr lang="da-DK" dirty="0">
              <a:latin typeface="Calibri" pitchFamily="34" charset="0"/>
            </a:endParaRPr>
          </a:p>
        </p:txBody>
      </p:sp>
      <p:pic>
        <p:nvPicPr>
          <p:cNvPr id="5122" name="Picture 2" descr="http://multimedia.pol.dk/archive/00702/Vinter_i_K_benhavn_70226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996444" cy="2664296"/>
          </a:xfrm>
          <a:prstGeom prst="rect">
            <a:avLst/>
          </a:prstGeom>
          <a:noFill/>
        </p:spPr>
      </p:pic>
      <p:pic>
        <p:nvPicPr>
          <p:cNvPr id="5124" name="Picture 4" descr="http://www.ryepress.com/images/Old-Town-Roofs,-S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032448" cy="2688299"/>
          </a:xfrm>
          <a:prstGeom prst="rect">
            <a:avLst/>
          </a:prstGeom>
          <a:noFill/>
        </p:spPr>
      </p:pic>
      <p:pic>
        <p:nvPicPr>
          <p:cNvPr id="5126" name="Picture 6" descr="http://skonnertenfylla.dk/assets/HF-S%C3%98FART-UGE-37-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3421278" cy="256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4766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148064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Under frossen hæk,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spinkel som en nerve,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spirer den sødeste vintergæk.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Står den til straf i sin skammekrog?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Nej, den er livets reserve!</a:t>
            </a:r>
            <a:endParaRPr lang="da-DK" dirty="0">
              <a:latin typeface="Calibri" pitchFamily="34" charset="0"/>
            </a:endParaRPr>
          </a:p>
        </p:txBody>
      </p:sp>
      <p:pic>
        <p:nvPicPr>
          <p:cNvPr id="4098" name="Picture 2" descr="http://2.bp.blogspot.com/-ighyTdlp9RM/TyGMMAcjpTI/AAAAAAAAAP0/vuKj1S8WRBE/s640/DSC03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512501" cy="3384376"/>
          </a:xfrm>
          <a:prstGeom prst="rect">
            <a:avLst/>
          </a:prstGeom>
          <a:noFill/>
        </p:spPr>
      </p:pic>
      <p:pic>
        <p:nvPicPr>
          <p:cNvPr id="4100" name="Picture 4" descr="http://4.bp.blogspot.com/-h6e4p7D5q9Y/USpIpNqsURI/AAAAAAAAAII/VSeCTy1jRp0/s1600/Vinterga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750296" cy="2812722"/>
          </a:xfrm>
          <a:prstGeom prst="rect">
            <a:avLst/>
          </a:prstGeom>
          <a:noFill/>
        </p:spPr>
      </p:pic>
      <p:pic>
        <p:nvPicPr>
          <p:cNvPr id="4102" name="Picture 6" descr="http://farm4.static.flickr.com/3640/3300361476_e7787e5f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87222"/>
            <a:ext cx="4032448" cy="2685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884368" y="3326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580112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Tykke </a:t>
            </a:r>
            <a:r>
              <a:rPr lang="da-DK" dirty="0" err="1" smtClean="0">
                <a:latin typeface="Calibri" pitchFamily="34" charset="0"/>
              </a:rPr>
              <a:t>solsorthan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med din gule sabel,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flyv dog af sted til et forårsland.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Tænk dig at være ved solnedgang</a:t>
            </a:r>
            <a:endParaRPr lang="en-GB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da-DK" dirty="0" smtClean="0">
                <a:latin typeface="Calibri" pitchFamily="34" charset="0"/>
              </a:rPr>
              <a:t>helt nede over Neapel!</a:t>
            </a:r>
            <a:endParaRPr lang="da-DK" dirty="0"/>
          </a:p>
        </p:txBody>
      </p:sp>
      <p:pic>
        <p:nvPicPr>
          <p:cNvPr id="1026" name="Picture 2" descr="Solsort i sn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80420" cy="3024336"/>
          </a:xfrm>
          <a:prstGeom prst="rect">
            <a:avLst/>
          </a:prstGeom>
          <a:noFill/>
        </p:spPr>
      </p:pic>
      <p:pic>
        <p:nvPicPr>
          <p:cNvPr id="1028" name="Picture 4" descr="http://farm4.staticflickr.com/3225/2905439446_50b9b5804c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9608"/>
            <a:ext cx="4536504" cy="33994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25827"/>
          <a:stretch>
            <a:fillRect/>
          </a:stretch>
        </p:blipFill>
        <p:spPr bwMode="auto">
          <a:xfrm>
            <a:off x="4787993" y="764704"/>
            <a:ext cx="423890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596336" y="4766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932040" y="479715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Se, Sicilien, se…</a:t>
            </a:r>
          </a:p>
          <a:p>
            <a:pPr marL="342900" indent="-342900"/>
            <a:r>
              <a:rPr lang="da-DK" dirty="0" smtClean="0"/>
              <a:t>Hvad syns du, det ligner?</a:t>
            </a:r>
          </a:p>
          <a:p>
            <a:pPr marL="342900" indent="-342900"/>
            <a:r>
              <a:rPr lang="da-DK" dirty="0" smtClean="0"/>
              <a:t>Træerne hvide af </a:t>
            </a:r>
            <a:r>
              <a:rPr lang="da-DK" dirty="0" err="1" smtClean="0"/>
              <a:t>blomstersne</a:t>
            </a:r>
            <a:r>
              <a:rPr lang="da-DK" dirty="0" smtClean="0"/>
              <a:t>.</a:t>
            </a:r>
          </a:p>
          <a:p>
            <a:pPr marL="342900" indent="-342900"/>
            <a:r>
              <a:rPr lang="da-DK" dirty="0" smtClean="0"/>
              <a:t>Afrikas kyst bag det blå, blå hav</a:t>
            </a:r>
          </a:p>
          <a:p>
            <a:pPr marL="342900" indent="-342900"/>
            <a:r>
              <a:rPr lang="da-DK" dirty="0" smtClean="0"/>
              <a:t>Skinner som bar appelsiner!</a:t>
            </a:r>
          </a:p>
          <a:p>
            <a:pPr marL="342900" indent="-342900"/>
            <a:endParaRPr lang="da-DK" dirty="0" smtClean="0"/>
          </a:p>
        </p:txBody>
      </p:sp>
      <p:pic>
        <p:nvPicPr>
          <p:cNvPr id="2050" name="Picture 2" descr="http://www.65-ferie.dk/sites/default/files/styles/980-433_full-travel-carousel-image/public/sicilien_980_5.jpg?itok=44M8zSk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6030045" cy="2664296"/>
          </a:xfrm>
          <a:prstGeom prst="rect">
            <a:avLst/>
          </a:prstGeom>
          <a:noFill/>
        </p:spPr>
      </p:pic>
      <p:pic>
        <p:nvPicPr>
          <p:cNvPr id="2052" name="Picture 4" descr="http://us.123rf.com/400wm/400/400/lernika/lernika1205/lernika120500001/13917062-an-almond-tree-in-sic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810000" cy="2543175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68760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076056" y="46531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Flyv, flyv, fugleven,</a:t>
            </a:r>
          </a:p>
          <a:p>
            <a:pPr marL="342900" indent="-342900"/>
            <a:r>
              <a:rPr lang="da-DK" dirty="0" smtClean="0"/>
              <a:t>Men kom snart tilbage.</a:t>
            </a:r>
          </a:p>
          <a:p>
            <a:pPr marL="342900" indent="-342900"/>
            <a:r>
              <a:rPr lang="da-DK" dirty="0" smtClean="0"/>
              <a:t>Hav det nu godt, til vi ses igen.</a:t>
            </a:r>
          </a:p>
          <a:p>
            <a:pPr marL="342900" indent="-342900"/>
            <a:r>
              <a:rPr lang="da-DK" dirty="0" smtClean="0"/>
              <a:t>Så må du bringe mig søndenfra</a:t>
            </a:r>
          </a:p>
          <a:p>
            <a:pPr marL="342900" indent="-342900"/>
            <a:r>
              <a:rPr lang="da-DK" dirty="0" smtClean="0"/>
              <a:t>Solskin og dejlige dage!</a:t>
            </a:r>
          </a:p>
          <a:p>
            <a:pPr marL="342900" indent="-342900"/>
            <a:endParaRPr lang="da-DK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r="34016"/>
          <a:stretch>
            <a:fillRect/>
          </a:stretch>
        </p:blipFill>
        <p:spPr bwMode="auto">
          <a:xfrm>
            <a:off x="5148064" y="1052736"/>
            <a:ext cx="3770979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ttp://www.uskidsmags.com/wp-content/uploads/2012/08/Fly-Away-Balloo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806702" cy="3181163"/>
          </a:xfrm>
          <a:prstGeom prst="rect">
            <a:avLst/>
          </a:prstGeom>
          <a:noFill/>
        </p:spPr>
      </p:pic>
      <p:pic>
        <p:nvPicPr>
          <p:cNvPr id="3077" name="Picture 5" descr="http://www.wyrmmage.com/sunnyday/images/pic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895085"/>
            <a:ext cx="4104455" cy="2757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167</Words>
  <Application>Microsoft Office PowerPoint</Application>
  <PresentationFormat>Skærmshow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Gråvejr. Hundekoldt Tekst: Mogens Lorentzen 1936 Musik: Knudaage Riisager 1929-30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18</cp:revision>
  <dcterms:created xsi:type="dcterms:W3CDTF">2013-06-21T20:25:00Z</dcterms:created>
  <dcterms:modified xsi:type="dcterms:W3CDTF">2013-10-31T13:03:03Z</dcterms:modified>
</cp:coreProperties>
</file>